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04" r:id="rId2"/>
    <p:sldId id="405" r:id="rId3"/>
    <p:sldId id="406" r:id="rId4"/>
    <p:sldId id="408" r:id="rId5"/>
    <p:sldId id="409" r:id="rId6"/>
    <p:sldId id="410" r:id="rId7"/>
    <p:sldId id="411" r:id="rId8"/>
    <p:sldId id="423" r:id="rId9"/>
    <p:sldId id="413" r:id="rId10"/>
    <p:sldId id="414" r:id="rId11"/>
    <p:sldId id="415" r:id="rId12"/>
    <p:sldId id="416" r:id="rId13"/>
    <p:sldId id="417" r:id="rId14"/>
    <p:sldId id="418" r:id="rId15"/>
    <p:sldId id="424" r:id="rId16"/>
    <p:sldId id="425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0" r:id="rId31"/>
    <p:sldId id="441" r:id="rId32"/>
    <p:sldId id="442" r:id="rId33"/>
    <p:sldId id="419" r:id="rId34"/>
    <p:sldId id="420" r:id="rId35"/>
    <p:sldId id="421" r:id="rId36"/>
    <p:sldId id="422" r:id="rId37"/>
    <p:sldId id="297" r:id="rId3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1" autoAdjust="0"/>
    <p:restoredTop sz="94364" autoAdjust="0"/>
  </p:normalViewPr>
  <p:slideViewPr>
    <p:cSldViewPr>
      <p:cViewPr>
        <p:scale>
          <a:sx n="66" d="100"/>
          <a:sy n="66" d="100"/>
        </p:scale>
        <p:origin x="1764" y="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7203A-E61D-4CAF-95BC-9F74D7B72B50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1B542-A00F-4432-A282-4994C6EA36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5D02-D57B-4A28-8304-CF55765A0CB2}" type="datetimeFigureOut">
              <a:rPr lang="pt-BR" smtClean="0"/>
              <a:pPr/>
              <a:t>10/01/2021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C7EFB-485D-40B6-B823-752CF0FCA0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7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2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0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9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8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7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90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5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7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36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39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797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15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36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715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11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64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862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227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53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958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8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5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0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0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2227</TotalTime>
  <Words>0</Words>
  <Application>Microsoft Office PowerPoint</Application>
  <PresentationFormat>Apresentação na tela (4:3)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0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House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Saldanha</dc:creator>
  <cp:lastModifiedBy>Helio Saldanha do Nascimento</cp:lastModifiedBy>
  <cp:revision>109</cp:revision>
  <dcterms:created xsi:type="dcterms:W3CDTF">2020-12-31T02:48:37Z</dcterms:created>
  <dcterms:modified xsi:type="dcterms:W3CDTF">2021-01-11T02:49:31Z</dcterms:modified>
</cp:coreProperties>
</file>